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859" r:id="rId2"/>
    <p:sldId id="1140" r:id="rId3"/>
    <p:sldId id="1142" r:id="rId4"/>
    <p:sldId id="1144" r:id="rId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1988840"/>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 y="3274709"/>
            <a:ext cx="12190412"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基础过关</a:t>
            </a:r>
            <a:r>
              <a:rPr lang="en-US" altLang="zh-CN" sz="4800" b="0" smtClean="0">
                <a:solidFill>
                  <a:srgbClr val="000000"/>
                </a:solidFill>
                <a:latin typeface="+mn-lt"/>
                <a:ea typeface="微软雅黑" panose="020B0503020204020204" pitchFamily="34" charset="-122"/>
                <a:cs typeface="微软雅黑" panose="020B0503020204020204" pitchFamily="34" charset="-122"/>
              </a:rPr>
              <a:t>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946826"/>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主要讲述了一个年轻人在黑暗的夜晚遇到一位盲人提着明亮的灯笼走路的故事。</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930;FounderCES"/>
          <p:cNvPicPr/>
          <p:nvPr/>
        </p:nvPicPr>
        <p:blipFill>
          <a:blip r:embed="rId2"/>
          <a:stretch>
            <a:fillRect/>
          </a:stretch>
        </p:blipFill>
        <p:spPr>
          <a:xfrm>
            <a:off x="478582" y="2996952"/>
            <a:ext cx="2204616" cy="538728"/>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289787" y="1484784"/>
            <a:ext cx="11638067" cy="1417756"/>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2308324"/>
          </a:xfrm>
        </p:spPr>
        <p:txBody>
          <a:bodyPr/>
          <a:lstStyle/>
          <a:p>
            <a:pPr algn="ct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knock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sorry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dark evening, a young man saw a blind man on the road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blind man was walking with a bright lantern in his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young man felt strange and asked, “Why do you need a lantern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see the light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2710830" y="980728"/>
            <a:ext cx="6840760" cy="504056"/>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a:xfrm>
            <a:off x="5519142" y="2098352"/>
            <a:ext cx="1726755" cy="461665"/>
          </a:xfrm>
          <a:prstGeom prst="rect">
            <a:avLst/>
          </a:prstGeom>
        </p:spPr>
        <p:txBody>
          <a:bodyPr wrap="none">
            <a:spAutoFit/>
          </a:bodyPr>
          <a:lstStyle/>
          <a:p>
            <a:r>
              <a:rPr lang="en-US" altLang="zh-CN" sz="2400"/>
              <a:t>hand/hands</a:t>
            </a:r>
            <a:endParaRPr lang="zh-CN" altLang="en-US"/>
          </a:p>
        </p:txBody>
      </p:sp>
      <p:sp>
        <p:nvSpPr>
          <p:cNvPr id="7" name="矩形 6"/>
          <p:cNvSpPr/>
          <p:nvPr/>
        </p:nvSpPr>
        <p:spPr>
          <a:xfrm>
            <a:off x="6815286" y="2636912"/>
            <a:ext cx="859531" cy="461665"/>
          </a:xfrm>
          <a:prstGeom prst="rect">
            <a:avLst/>
          </a:prstGeom>
        </p:spPr>
        <p:txBody>
          <a:bodyPr wrap="none">
            <a:spAutoFit/>
          </a:bodyPr>
          <a:lstStyle/>
          <a:p>
            <a:r>
              <a:rPr lang="en-US" altLang="zh-CN" sz="2400"/>
              <a:t> even</a:t>
            </a:r>
            <a:endParaRPr lang="zh-CN" altLang="en-US"/>
          </a:p>
        </p:txBody>
      </p:sp>
      <p:sp>
        <p:nvSpPr>
          <p:cNvPr id="8" name="内容占位符 1"/>
          <p:cNvSpPr txBox="1">
            <a:spLocks/>
          </p:cNvSpPr>
          <p:nvPr/>
        </p:nvSpPr>
        <p:spPr bwMode="auto">
          <a:xfrm>
            <a:off x="360854" y="31349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hand/hands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句意：盲人手里提着一盏明亮的灯笼走着。此处可以是单手提灯笼</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也可以是双手提灯笼</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所以用名词单复数均可以。故填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hand/hands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even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句意：你甚至看不见光啊！此处指盲人甚至看不见光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符合句意。故填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8165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2631490"/>
          </a:xfrm>
        </p:spPr>
        <p:txBody>
          <a:bodyPr/>
          <a:lstStyle/>
          <a:p>
            <a:pPr algn="ctr" hangingPunct="0">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knock</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sorry</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blind man answered calmly, “It isn’t for me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for people like you</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lantern, you can see me from far away and won’t </a:t>
            </a:r>
            <a:r>
              <a:rPr lang="en-US"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 me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Hearing that, the young man was very </a:t>
            </a:r>
            <a:r>
              <a:rPr lang="en-US"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knew his problem</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should think about others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2710830" y="947055"/>
            <a:ext cx="6984776" cy="432048"/>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内容占位符 2"/>
          <p:cNvSpPr txBox="1">
            <a:spLocks/>
          </p:cNvSpPr>
          <p:nvPr/>
        </p:nvSpPr>
        <p:spPr bwMode="auto">
          <a:xfrm>
            <a:off x="360854" y="3281208"/>
            <a:ext cx="11485848" cy="3075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 Because of</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句意：因为这盏灯笼</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你从远处就能看到我</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不会撞到我。此处指因为灯笼</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别人能从远处看见</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of</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符合句意</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句首首字母大写。故填</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of</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knock</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句意：因为这盏灯笼</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你从远处就能看到我</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不会撞到我。此处指</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不会撞上我</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后接动词原形</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,knock</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符合句意。故填</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knock</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sorry</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句意：听到这里</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年轻人感到非常抱歉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并意识到了自己的问题。此处指年轻人很抱歉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,sorry</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符合句意。故填</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sorry</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695606" y="1412776"/>
            <a:ext cx="1460656" cy="430887"/>
          </a:xfrm>
          <a:prstGeom prst="rect">
            <a:avLst/>
          </a:prstGeom>
        </p:spPr>
        <p:txBody>
          <a:bodyPr wrap="none">
            <a:spAutoFit/>
          </a:bodyPr>
          <a:lstStyle/>
          <a:p>
            <a:r>
              <a:rPr lang="en-US" altLang="zh-CN" sz="2200">
                <a:cs typeface="Times New Roman" panose="02020603050405020304" pitchFamily="18" charset="0"/>
              </a:rPr>
              <a:t>Because of</a:t>
            </a:r>
            <a:endParaRPr lang="zh-CN" altLang="en-US"/>
          </a:p>
        </p:txBody>
      </p:sp>
      <p:sp>
        <p:nvSpPr>
          <p:cNvPr id="8" name="矩形 7"/>
          <p:cNvSpPr/>
          <p:nvPr/>
        </p:nvSpPr>
        <p:spPr>
          <a:xfrm>
            <a:off x="6311230" y="1916832"/>
            <a:ext cx="989373" cy="461665"/>
          </a:xfrm>
          <a:prstGeom prst="rect">
            <a:avLst/>
          </a:prstGeom>
        </p:spPr>
        <p:txBody>
          <a:bodyPr wrap="none">
            <a:spAutoFit/>
          </a:bodyPr>
          <a:lstStyle/>
          <a:p>
            <a:r>
              <a:rPr lang="en-US" altLang="zh-CN" sz="2400"/>
              <a:t>knock</a:t>
            </a:r>
            <a:endParaRPr lang="zh-CN" altLang="en-US"/>
          </a:p>
        </p:txBody>
      </p:sp>
      <p:sp>
        <p:nvSpPr>
          <p:cNvPr id="10" name="矩形 9"/>
          <p:cNvSpPr/>
          <p:nvPr/>
        </p:nvSpPr>
        <p:spPr>
          <a:xfrm>
            <a:off x="6023198" y="2357506"/>
            <a:ext cx="885179" cy="461665"/>
          </a:xfrm>
          <a:prstGeom prst="rect">
            <a:avLst/>
          </a:prstGeom>
        </p:spPr>
        <p:txBody>
          <a:bodyPr wrap="none">
            <a:spAutoFit/>
          </a:bodyPr>
          <a:lstStyle/>
          <a:p>
            <a:r>
              <a:rPr lang="en-US" altLang="zh-CN" sz="2400"/>
              <a:t>sorry</a:t>
            </a:r>
            <a:endParaRPr lang="zh-CN" altLang="en-US"/>
          </a:p>
        </p:txBody>
      </p:sp>
    </p:spTree>
    <p:extLst>
      <p:ext uri="{BB962C8B-B14F-4D97-AF65-F5344CB8AC3E}">
        <p14:creationId xmlns:p14="http://schemas.microsoft.com/office/powerpoint/2010/main" val="688067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434</TotalTime>
  <Words>51</Words>
  <Application>Microsoft Office PowerPoint</Application>
  <PresentationFormat>自定义</PresentationFormat>
  <Paragraphs>18</Paragraphs>
  <Slides>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vt:i4>
      </vt:variant>
    </vt:vector>
  </HeadingPairs>
  <TitlesOfParts>
    <vt:vector size="12"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444</cp:revision>
  <dcterms:created xsi:type="dcterms:W3CDTF">2020-11-06T05:24:00Z</dcterms:created>
  <dcterms:modified xsi:type="dcterms:W3CDTF">2025-09-17T19:20:14Z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